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8002250" cy="25203150"/>
  <p:notesSz cx="6858000" cy="903446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86">
          <p15:clr>
            <a:srgbClr val="A4A3A4"/>
          </p15:clr>
        </p15:guide>
        <p15:guide id="2" orient="horz" pos="14580">
          <p15:clr>
            <a:srgbClr val="A4A3A4"/>
          </p15:clr>
        </p15:guide>
        <p15:guide id="3" orient="horz" pos="3403">
          <p15:clr>
            <a:srgbClr val="A4A3A4"/>
          </p15:clr>
        </p15:guide>
        <p15:guide id="4" orient="horz" pos="1410">
          <p15:clr>
            <a:srgbClr val="A4A3A4"/>
          </p15:clr>
        </p15:guide>
        <p15:guide id="5" orient="horz" pos="3779">
          <p15:clr>
            <a:srgbClr val="A4A3A4"/>
          </p15:clr>
        </p15:guide>
        <p15:guide id="6" orient="horz" pos="1746">
          <p15:clr>
            <a:srgbClr val="A4A3A4"/>
          </p15:clr>
        </p15:guide>
        <p15:guide id="7" orient="horz" pos="8126">
          <p15:clr>
            <a:srgbClr val="A4A3A4"/>
          </p15:clr>
        </p15:guide>
        <p15:guide id="8" pos="7862">
          <p15:clr>
            <a:srgbClr val="A4A3A4"/>
          </p15:clr>
        </p15:guide>
        <p15:guide id="9" pos="10111">
          <p15:clr>
            <a:srgbClr val="A4A3A4"/>
          </p15:clr>
        </p15:guide>
        <p15:guide id="10" pos="3496">
          <p15:clr>
            <a:srgbClr val="A4A3A4"/>
          </p15:clr>
        </p15:guide>
        <p15:guide id="11" pos="5576">
          <p15:clr>
            <a:srgbClr val="A4A3A4"/>
          </p15:clr>
        </p15:guide>
        <p15:guide id="12" pos="1229">
          <p15:clr>
            <a:srgbClr val="A4A3A4"/>
          </p15:clr>
        </p15:guide>
        <p15:guide id="13" pos="33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9"/>
    <a:srgbClr val="CC0000"/>
    <a:srgbClr val="FF3300"/>
    <a:srgbClr val="640021"/>
    <a:srgbClr val="993366"/>
    <a:srgbClr val="660033"/>
    <a:srgbClr val="990033"/>
    <a:srgbClr val="B03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9"/>
    <p:restoredTop sz="93495" autoAdjust="0"/>
  </p:normalViewPr>
  <p:slideViewPr>
    <p:cSldViewPr>
      <p:cViewPr varScale="1">
        <p:scale>
          <a:sx n="20" d="100"/>
          <a:sy n="20" d="100"/>
        </p:scale>
        <p:origin x="2530" y="96"/>
      </p:cViewPr>
      <p:guideLst>
        <p:guide orient="horz" pos="13986"/>
        <p:guide orient="horz" pos="14580"/>
        <p:guide orient="horz" pos="3403"/>
        <p:guide orient="horz" pos="1410"/>
        <p:guide orient="horz" pos="3779"/>
        <p:guide orient="horz" pos="1746"/>
        <p:guide orient="horz" pos="8126"/>
        <p:guide pos="7862"/>
        <p:guide pos="10111"/>
        <p:guide pos="3496"/>
        <p:guide pos="5576"/>
        <p:guide pos="1229"/>
        <p:guide pos="33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7B683E3-925A-845C-CF8C-C3E58ACF9E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4659524-591E-A777-8315-4133CF4188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DA9E8456-98B7-A7A8-27CB-F08A655F82C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9243DE31-4F14-33FA-6AF3-60B2E4E67C0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26E628-3A65-4B35-83E3-BEC893AC17B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2FCB9CB-DDF1-5D0A-8DAE-ECE10A4F1B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9F202FE-F936-86F3-8E5B-487156D24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55785CD-033E-C12B-3227-B43A6FA531E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219325" y="677863"/>
            <a:ext cx="2419350" cy="3386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B12FD2EC-A5AA-FCC6-06ED-CB529DBFED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08D0E283-D23C-D8A7-8FD6-FF203A5CA0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defTabSz="896938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030C1A38-3ECE-7701-F357-1B77FD3EE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1E4454-584E-42F5-BF5C-542B403D4C0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-106" charset="0"/>
        <a:ea typeface="MS PGothic" panose="020B0600070205080204" pitchFamily="34" charset="-128"/>
        <a:cs typeface="ＭＳ Ｐゴシック" pitchFamily="-65" charset="-128"/>
      </a:defRPr>
    </a:lvl1pPr>
    <a:lvl2pPr marL="6334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-106" charset="0"/>
        <a:ea typeface="MS PGothic" panose="020B0600070205080204" pitchFamily="34" charset="-128"/>
        <a:cs typeface="+mn-cs"/>
      </a:defRPr>
    </a:lvl2pPr>
    <a:lvl3pPr marL="1270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-106" charset="0"/>
        <a:ea typeface="MS PGothic" panose="020B0600070205080204" pitchFamily="34" charset="-128"/>
        <a:cs typeface="+mn-cs"/>
      </a:defRPr>
    </a:lvl3pPr>
    <a:lvl4pPr marL="1905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-106" charset="0"/>
        <a:ea typeface="MS PGothic" panose="020B0600070205080204" pitchFamily="34" charset="-128"/>
        <a:cs typeface="+mn-cs"/>
      </a:defRPr>
    </a:lvl4pPr>
    <a:lvl5pPr marL="2540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itchFamily="-106" charset="0"/>
        <a:ea typeface="MS PGothic" panose="020B0600070205080204" pitchFamily="34" charset="-128"/>
        <a:cs typeface="+mn-cs"/>
      </a:defRPr>
    </a:lvl5pPr>
    <a:lvl6pPr marL="3176680" algn="l" defTabSz="63533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12015" algn="l" defTabSz="63533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47351" algn="l" defTabSz="63533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082686" algn="l" defTabSz="63533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Slayt Görüntüsü Yer Tutucusu">
            <a:extLst>
              <a:ext uri="{FF2B5EF4-FFF2-40B4-BE49-F238E27FC236}">
                <a16:creationId xmlns:a16="http://schemas.microsoft.com/office/drawing/2014/main" id="{567ABA68-9191-83C9-4F43-5205756902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2 Not Yer Tutucusu">
            <a:extLst>
              <a:ext uri="{FF2B5EF4-FFF2-40B4-BE49-F238E27FC236}">
                <a16:creationId xmlns:a16="http://schemas.microsoft.com/office/drawing/2014/main" id="{65DA20C0-2098-6978-C3CF-533C7857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z="1800">
              <a:latin typeface="Arial" panose="020B0604020202020204" pitchFamily="34" charset="0"/>
            </a:endParaRPr>
          </a:p>
        </p:txBody>
      </p:sp>
      <p:sp>
        <p:nvSpPr>
          <p:cNvPr id="5124" name="3 Slayt Numarası Yer Tutucusu">
            <a:extLst>
              <a:ext uri="{FF2B5EF4-FFF2-40B4-BE49-F238E27FC236}">
                <a16:creationId xmlns:a16="http://schemas.microsoft.com/office/drawing/2014/main" id="{15C19545-B5D1-AF22-2FB3-B999AA1492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6938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96938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96938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96938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96938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A505F3-32C9-4DD6-8836-983F5909DFE7}" type="slidenum">
              <a:rPr lang="en-US" altLang="tr-TR" sz="1200" smtClean="0"/>
              <a:pPr>
                <a:spcBef>
                  <a:spcPct val="0"/>
                </a:spcBef>
              </a:pPr>
              <a:t>1</a:t>
            </a:fld>
            <a:endParaRPr lang="en-US" altLang="tr-T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50281" y="4124684"/>
            <a:ext cx="13501688" cy="8774430"/>
          </a:xfrm>
        </p:spPr>
        <p:txBody>
          <a:bodyPr anchor="b"/>
          <a:lstStyle>
            <a:lvl1pPr algn="ctr">
              <a:defRPr sz="886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2250281" y="13237490"/>
            <a:ext cx="13501688" cy="6084925"/>
          </a:xfrm>
        </p:spPr>
        <p:txBody>
          <a:bodyPr/>
          <a:lstStyle>
            <a:lvl1pPr marL="0" indent="0" algn="ctr">
              <a:buNone/>
              <a:defRPr sz="3544"/>
            </a:lvl1pPr>
            <a:lvl2pPr marL="675102" indent="0" algn="ctr">
              <a:buNone/>
              <a:defRPr sz="2953"/>
            </a:lvl2pPr>
            <a:lvl3pPr marL="1350203" indent="0" algn="ctr">
              <a:buNone/>
              <a:defRPr sz="2658"/>
            </a:lvl3pPr>
            <a:lvl4pPr marL="2025305" indent="0" algn="ctr">
              <a:buNone/>
              <a:defRPr sz="2363"/>
            </a:lvl4pPr>
            <a:lvl5pPr marL="2700406" indent="0" algn="ctr">
              <a:buNone/>
              <a:defRPr sz="2363"/>
            </a:lvl5pPr>
            <a:lvl6pPr marL="3375508" indent="0" algn="ctr">
              <a:buNone/>
              <a:defRPr sz="2363"/>
            </a:lvl6pPr>
            <a:lvl7pPr marL="4050609" indent="0" algn="ctr">
              <a:buNone/>
              <a:defRPr sz="2363"/>
            </a:lvl7pPr>
            <a:lvl8pPr marL="4725711" indent="0" algn="ctr">
              <a:buNone/>
              <a:defRPr sz="2363"/>
            </a:lvl8pPr>
            <a:lvl9pPr marL="5400812" indent="0" algn="ctr">
              <a:buNone/>
              <a:defRPr sz="2363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E1E6C9-DF6B-4BC9-4EFF-E7222F07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2B759-9E23-4C58-AA1F-87AB934C994E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C72395-110C-9251-B66B-3BE7C236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29A850-046A-AC82-4BDB-9615CD1C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7D7D8-B146-443D-8D41-01CF66338E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7148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F60DCC-8AA9-4B97-B337-26637FD9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951D-9DE9-4FF5-93C9-05E8EABC45AB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546358-26A3-2E3E-7E67-41341DF2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CB551C-95F6-4CFF-D2C0-FA472313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3708-85EF-4BB1-9847-0EEC1A72C6B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5625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2882860" y="1341834"/>
            <a:ext cx="3881735" cy="2135850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37655" y="1341834"/>
            <a:ext cx="11420177" cy="213585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A3B88F-2A06-E38A-661B-5DAC2B3C4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AA544-16A5-4A91-9F7C-C79FF6E125A5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09EC2F-A639-DC82-2C67-3D9CD76D2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1F8542-5CC4-F014-BA39-BC89BBFB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5FE16-3B6C-404B-B3B8-57752555042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772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4F96A7-4E36-6C22-CF60-D8ACA382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F874-45AD-477B-ADDE-3D406AC4F220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54D1F3-46F5-B274-618F-D164A7A6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BC7984-1A7C-E82A-9BE5-07E7E033F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23B32-560D-46CE-BD49-E680F40CB69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5451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28278" y="6283289"/>
            <a:ext cx="15526941" cy="10483808"/>
          </a:xfrm>
        </p:spPr>
        <p:txBody>
          <a:bodyPr anchor="b"/>
          <a:lstStyle>
            <a:lvl1pPr>
              <a:defRPr sz="886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8278" y="16866278"/>
            <a:ext cx="15526941" cy="5513187"/>
          </a:xfrm>
        </p:spPr>
        <p:txBody>
          <a:bodyPr/>
          <a:lstStyle>
            <a:lvl1pPr marL="0" indent="0">
              <a:buNone/>
              <a:defRPr sz="3544">
                <a:solidFill>
                  <a:schemeClr val="tx1">
                    <a:tint val="75000"/>
                  </a:schemeClr>
                </a:solidFill>
              </a:defRPr>
            </a:lvl1pPr>
            <a:lvl2pPr marL="675102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203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305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4pPr>
            <a:lvl5pPr marL="2700406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5pPr>
            <a:lvl6pPr marL="3375508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6pPr>
            <a:lvl7pPr marL="4050609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7pPr>
            <a:lvl8pPr marL="4725711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8pPr>
            <a:lvl9pPr marL="5400812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EE2438-F5E2-F72A-5641-E54A7FACE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030C2-5AA1-40CA-B729-055349CC4323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A09EF3-BC9D-5981-72AE-7972D83E5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8975BC-F8BF-025D-3C29-FF8828F6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7A59C-CABC-444B-8879-E22D66C34B7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4486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37655" y="6709172"/>
            <a:ext cx="7650956" cy="1599116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113639" y="6709172"/>
            <a:ext cx="7650956" cy="1599116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>
            <a:extLst>
              <a:ext uri="{FF2B5EF4-FFF2-40B4-BE49-F238E27FC236}">
                <a16:creationId xmlns:a16="http://schemas.microsoft.com/office/drawing/2014/main" id="{E9E9C5AD-DCB0-A61A-DE17-26E58532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35FD0-7502-4F9D-AC90-DCA48C111FCC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6" name="Alt Bilgi Yer Tutucusu 4">
            <a:extLst>
              <a:ext uri="{FF2B5EF4-FFF2-40B4-BE49-F238E27FC236}">
                <a16:creationId xmlns:a16="http://schemas.microsoft.com/office/drawing/2014/main" id="{BB995D4C-F2C7-D8F1-C64F-9F91F7DE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5">
            <a:extLst>
              <a:ext uri="{FF2B5EF4-FFF2-40B4-BE49-F238E27FC236}">
                <a16:creationId xmlns:a16="http://schemas.microsoft.com/office/drawing/2014/main" id="{B8B5BCA2-2B2C-FCFD-436E-AFB27ED9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5D08E-F3C5-45F3-AD52-443763B4BE3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1085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39999" y="1341836"/>
            <a:ext cx="15526941" cy="487144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40000" y="6178274"/>
            <a:ext cx="7615795" cy="3027877"/>
          </a:xfrm>
        </p:spPr>
        <p:txBody>
          <a:bodyPr anchor="b"/>
          <a:lstStyle>
            <a:lvl1pPr marL="0" indent="0">
              <a:buNone/>
              <a:defRPr sz="3544" b="1"/>
            </a:lvl1pPr>
            <a:lvl2pPr marL="675102" indent="0">
              <a:buNone/>
              <a:defRPr sz="2953" b="1"/>
            </a:lvl2pPr>
            <a:lvl3pPr marL="1350203" indent="0">
              <a:buNone/>
              <a:defRPr sz="2658" b="1"/>
            </a:lvl3pPr>
            <a:lvl4pPr marL="2025305" indent="0">
              <a:buNone/>
              <a:defRPr sz="2363" b="1"/>
            </a:lvl4pPr>
            <a:lvl5pPr marL="2700406" indent="0">
              <a:buNone/>
              <a:defRPr sz="2363" b="1"/>
            </a:lvl5pPr>
            <a:lvl6pPr marL="3375508" indent="0">
              <a:buNone/>
              <a:defRPr sz="2363" b="1"/>
            </a:lvl6pPr>
            <a:lvl7pPr marL="4050609" indent="0">
              <a:buNone/>
              <a:defRPr sz="2363" b="1"/>
            </a:lvl7pPr>
            <a:lvl8pPr marL="4725711" indent="0">
              <a:buNone/>
              <a:defRPr sz="2363" b="1"/>
            </a:lvl8pPr>
            <a:lvl9pPr marL="5400812" indent="0">
              <a:buNone/>
              <a:defRPr sz="23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40000" y="9206151"/>
            <a:ext cx="7615795" cy="1354086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9113639" y="6178274"/>
            <a:ext cx="7653301" cy="3027877"/>
          </a:xfrm>
        </p:spPr>
        <p:txBody>
          <a:bodyPr anchor="b"/>
          <a:lstStyle>
            <a:lvl1pPr marL="0" indent="0">
              <a:buNone/>
              <a:defRPr sz="3544" b="1"/>
            </a:lvl1pPr>
            <a:lvl2pPr marL="675102" indent="0">
              <a:buNone/>
              <a:defRPr sz="2953" b="1"/>
            </a:lvl2pPr>
            <a:lvl3pPr marL="1350203" indent="0">
              <a:buNone/>
              <a:defRPr sz="2658" b="1"/>
            </a:lvl3pPr>
            <a:lvl4pPr marL="2025305" indent="0">
              <a:buNone/>
              <a:defRPr sz="2363" b="1"/>
            </a:lvl4pPr>
            <a:lvl5pPr marL="2700406" indent="0">
              <a:buNone/>
              <a:defRPr sz="2363" b="1"/>
            </a:lvl5pPr>
            <a:lvl6pPr marL="3375508" indent="0">
              <a:buNone/>
              <a:defRPr sz="2363" b="1"/>
            </a:lvl6pPr>
            <a:lvl7pPr marL="4050609" indent="0">
              <a:buNone/>
              <a:defRPr sz="2363" b="1"/>
            </a:lvl7pPr>
            <a:lvl8pPr marL="4725711" indent="0">
              <a:buNone/>
              <a:defRPr sz="2363" b="1"/>
            </a:lvl8pPr>
            <a:lvl9pPr marL="5400812" indent="0">
              <a:buNone/>
              <a:defRPr sz="23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9113639" y="9206151"/>
            <a:ext cx="7653301" cy="1354086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3">
            <a:extLst>
              <a:ext uri="{FF2B5EF4-FFF2-40B4-BE49-F238E27FC236}">
                <a16:creationId xmlns:a16="http://schemas.microsoft.com/office/drawing/2014/main" id="{07DB853D-80D7-4FD3-A0FF-3C8209BE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75C6-CB20-4CBF-A016-3F80E19D78D0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8" name="Alt Bilgi Yer Tutucusu 4">
            <a:extLst>
              <a:ext uri="{FF2B5EF4-FFF2-40B4-BE49-F238E27FC236}">
                <a16:creationId xmlns:a16="http://schemas.microsoft.com/office/drawing/2014/main" id="{4D450464-DD8C-D097-E089-5481F25F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5">
            <a:extLst>
              <a:ext uri="{FF2B5EF4-FFF2-40B4-BE49-F238E27FC236}">
                <a16:creationId xmlns:a16="http://schemas.microsoft.com/office/drawing/2014/main" id="{CE3E8D64-3858-8C56-50E7-096D16A2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93E52-0EC0-464D-B857-1227E351F26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4566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3">
            <a:extLst>
              <a:ext uri="{FF2B5EF4-FFF2-40B4-BE49-F238E27FC236}">
                <a16:creationId xmlns:a16="http://schemas.microsoft.com/office/drawing/2014/main" id="{8D11A0A4-551D-4B4E-D100-CA7DDDCE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FB55-1954-4C7D-BA61-5D19111305A4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4" name="Alt Bilgi Yer Tutucusu 4">
            <a:extLst>
              <a:ext uri="{FF2B5EF4-FFF2-40B4-BE49-F238E27FC236}">
                <a16:creationId xmlns:a16="http://schemas.microsoft.com/office/drawing/2014/main" id="{CB99BF87-607B-FC76-2C84-A320CF65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5">
            <a:extLst>
              <a:ext uri="{FF2B5EF4-FFF2-40B4-BE49-F238E27FC236}">
                <a16:creationId xmlns:a16="http://schemas.microsoft.com/office/drawing/2014/main" id="{3387C8A0-9019-B0E1-23DE-C7E242914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729AF-A807-4F90-83DC-B2C824E6510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5787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>
            <a:extLst>
              <a:ext uri="{FF2B5EF4-FFF2-40B4-BE49-F238E27FC236}">
                <a16:creationId xmlns:a16="http://schemas.microsoft.com/office/drawing/2014/main" id="{20011C94-F2F7-2813-FC04-9F566CB5A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C6F3E-E141-43D5-A6DC-AA2C1CF11280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3" name="Alt Bilgi Yer Tutucusu 4">
            <a:extLst>
              <a:ext uri="{FF2B5EF4-FFF2-40B4-BE49-F238E27FC236}">
                <a16:creationId xmlns:a16="http://schemas.microsoft.com/office/drawing/2014/main" id="{93D55DE9-3EA5-A9AC-7FDA-8382A19D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5">
            <a:extLst>
              <a:ext uri="{FF2B5EF4-FFF2-40B4-BE49-F238E27FC236}">
                <a16:creationId xmlns:a16="http://schemas.microsoft.com/office/drawing/2014/main" id="{F9517931-F642-80F8-4C6A-F254E2BA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0D969-C074-41EF-B5EE-BB78717D74F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7544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40000" y="1680210"/>
            <a:ext cx="5806194" cy="5880735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53301" y="3628789"/>
            <a:ext cx="9113639" cy="17910572"/>
          </a:xfrm>
        </p:spPr>
        <p:txBody>
          <a:bodyPr/>
          <a:lstStyle>
            <a:lvl1pPr>
              <a:defRPr sz="4725"/>
            </a:lvl1pPr>
            <a:lvl2pPr>
              <a:defRPr sz="4134"/>
            </a:lvl2pPr>
            <a:lvl3pPr>
              <a:defRPr sz="3544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240000" y="7560945"/>
            <a:ext cx="5806194" cy="14007586"/>
          </a:xfrm>
        </p:spPr>
        <p:txBody>
          <a:bodyPr/>
          <a:lstStyle>
            <a:lvl1pPr marL="0" indent="0">
              <a:buNone/>
              <a:defRPr sz="2363"/>
            </a:lvl1pPr>
            <a:lvl2pPr marL="675102" indent="0">
              <a:buNone/>
              <a:defRPr sz="2067"/>
            </a:lvl2pPr>
            <a:lvl3pPr marL="1350203" indent="0">
              <a:buNone/>
              <a:defRPr sz="1772"/>
            </a:lvl3pPr>
            <a:lvl4pPr marL="2025305" indent="0">
              <a:buNone/>
              <a:defRPr sz="1477"/>
            </a:lvl4pPr>
            <a:lvl5pPr marL="2700406" indent="0">
              <a:buNone/>
              <a:defRPr sz="1477"/>
            </a:lvl5pPr>
            <a:lvl6pPr marL="3375508" indent="0">
              <a:buNone/>
              <a:defRPr sz="1477"/>
            </a:lvl6pPr>
            <a:lvl7pPr marL="4050609" indent="0">
              <a:buNone/>
              <a:defRPr sz="1477"/>
            </a:lvl7pPr>
            <a:lvl8pPr marL="4725711" indent="0">
              <a:buNone/>
              <a:defRPr sz="1477"/>
            </a:lvl8pPr>
            <a:lvl9pPr marL="5400812" indent="0">
              <a:buNone/>
              <a:defRPr sz="147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3">
            <a:extLst>
              <a:ext uri="{FF2B5EF4-FFF2-40B4-BE49-F238E27FC236}">
                <a16:creationId xmlns:a16="http://schemas.microsoft.com/office/drawing/2014/main" id="{9B44EE90-5487-48D3-F12C-D2072F39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8D737-222A-4F90-9A43-E208B3AC7A0F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6" name="Alt Bilgi Yer Tutucusu 4">
            <a:extLst>
              <a:ext uri="{FF2B5EF4-FFF2-40B4-BE49-F238E27FC236}">
                <a16:creationId xmlns:a16="http://schemas.microsoft.com/office/drawing/2014/main" id="{9B07A7DC-389F-B2CE-1ECD-15BED024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5">
            <a:extLst>
              <a:ext uri="{FF2B5EF4-FFF2-40B4-BE49-F238E27FC236}">
                <a16:creationId xmlns:a16="http://schemas.microsoft.com/office/drawing/2014/main" id="{E63DDEC0-8FC2-28DC-981B-2C628F25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9CF1-C353-4394-8891-9294299928C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452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40000" y="1680210"/>
            <a:ext cx="5806194" cy="5880735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7653301" y="3628789"/>
            <a:ext cx="9113639" cy="17910572"/>
          </a:xfrm>
        </p:spPr>
        <p:txBody>
          <a:bodyPr rtlCol="0">
            <a:normAutofit/>
          </a:bodyPr>
          <a:lstStyle>
            <a:lvl1pPr marL="0" indent="0">
              <a:buNone/>
              <a:defRPr sz="4725"/>
            </a:lvl1pPr>
            <a:lvl2pPr marL="675102" indent="0">
              <a:buNone/>
              <a:defRPr sz="4134"/>
            </a:lvl2pPr>
            <a:lvl3pPr marL="1350203" indent="0">
              <a:buNone/>
              <a:defRPr sz="3544"/>
            </a:lvl3pPr>
            <a:lvl4pPr marL="2025305" indent="0">
              <a:buNone/>
              <a:defRPr sz="2953"/>
            </a:lvl4pPr>
            <a:lvl5pPr marL="2700406" indent="0">
              <a:buNone/>
              <a:defRPr sz="2953"/>
            </a:lvl5pPr>
            <a:lvl6pPr marL="3375508" indent="0">
              <a:buNone/>
              <a:defRPr sz="2953"/>
            </a:lvl6pPr>
            <a:lvl7pPr marL="4050609" indent="0">
              <a:buNone/>
              <a:defRPr sz="2953"/>
            </a:lvl7pPr>
            <a:lvl8pPr marL="4725711" indent="0">
              <a:buNone/>
              <a:defRPr sz="2953"/>
            </a:lvl8pPr>
            <a:lvl9pPr marL="5400812" indent="0">
              <a:buNone/>
              <a:defRPr sz="2953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240000" y="7560945"/>
            <a:ext cx="5806194" cy="14007586"/>
          </a:xfrm>
        </p:spPr>
        <p:txBody>
          <a:bodyPr/>
          <a:lstStyle>
            <a:lvl1pPr marL="0" indent="0">
              <a:buNone/>
              <a:defRPr sz="2363"/>
            </a:lvl1pPr>
            <a:lvl2pPr marL="675102" indent="0">
              <a:buNone/>
              <a:defRPr sz="2067"/>
            </a:lvl2pPr>
            <a:lvl3pPr marL="1350203" indent="0">
              <a:buNone/>
              <a:defRPr sz="1772"/>
            </a:lvl3pPr>
            <a:lvl4pPr marL="2025305" indent="0">
              <a:buNone/>
              <a:defRPr sz="1477"/>
            </a:lvl4pPr>
            <a:lvl5pPr marL="2700406" indent="0">
              <a:buNone/>
              <a:defRPr sz="1477"/>
            </a:lvl5pPr>
            <a:lvl6pPr marL="3375508" indent="0">
              <a:buNone/>
              <a:defRPr sz="1477"/>
            </a:lvl6pPr>
            <a:lvl7pPr marL="4050609" indent="0">
              <a:buNone/>
              <a:defRPr sz="1477"/>
            </a:lvl7pPr>
            <a:lvl8pPr marL="4725711" indent="0">
              <a:buNone/>
              <a:defRPr sz="1477"/>
            </a:lvl8pPr>
            <a:lvl9pPr marL="5400812" indent="0">
              <a:buNone/>
              <a:defRPr sz="147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3">
            <a:extLst>
              <a:ext uri="{FF2B5EF4-FFF2-40B4-BE49-F238E27FC236}">
                <a16:creationId xmlns:a16="http://schemas.microsoft.com/office/drawing/2014/main" id="{A2B8426B-E0A5-C544-FDB2-1624ABBBB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5057E-DD87-4F62-B224-B9550E0B1602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6" name="Alt Bilgi Yer Tutucusu 4">
            <a:extLst>
              <a:ext uri="{FF2B5EF4-FFF2-40B4-BE49-F238E27FC236}">
                <a16:creationId xmlns:a16="http://schemas.microsoft.com/office/drawing/2014/main" id="{645898FA-2806-699A-4B0D-3AEAD47A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5">
            <a:extLst>
              <a:ext uri="{FF2B5EF4-FFF2-40B4-BE49-F238E27FC236}">
                <a16:creationId xmlns:a16="http://schemas.microsoft.com/office/drawing/2014/main" id="{EB572813-5327-F223-D22D-753859B1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1D003-783C-497F-8339-0ED8EEDE525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2984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>
            <a:extLst>
              <a:ext uri="{FF2B5EF4-FFF2-40B4-BE49-F238E27FC236}">
                <a16:creationId xmlns:a16="http://schemas.microsoft.com/office/drawing/2014/main" id="{57C38CC1-B185-A348-C364-EFB51D0188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38250" y="1341438"/>
            <a:ext cx="15525750" cy="48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stilini düzenlemek için tıklayın</a:t>
            </a:r>
          </a:p>
        </p:txBody>
      </p:sp>
      <p:sp>
        <p:nvSpPr>
          <p:cNvPr id="1027" name="Metin Yer Tutucusu 2">
            <a:extLst>
              <a:ext uri="{FF2B5EF4-FFF2-40B4-BE49-F238E27FC236}">
                <a16:creationId xmlns:a16="http://schemas.microsoft.com/office/drawing/2014/main" id="{629A2618-05D1-2F4D-2848-4C837086B8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38250" y="6708775"/>
            <a:ext cx="15525750" cy="159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tıklayın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5AC68C-9EAC-787D-F1E1-79EA1B29A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38250" y="23360063"/>
            <a:ext cx="4049713" cy="1341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  <a:latin typeface="Century Gothic" charset="0"/>
              </a:defRPr>
            </a:lvl1pPr>
          </a:lstStyle>
          <a:p>
            <a:pPr>
              <a:defRPr/>
            </a:pPr>
            <a:fld id="{2A6D9B01-B015-4C22-8695-F7FD99900CEB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F58A83-CF72-774F-01DE-BE0B010C6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62650" y="23360063"/>
            <a:ext cx="6076950" cy="1341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  <a:latin typeface="Century 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0D5BCF-ED8B-32F0-FD90-B5E3C67FD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714288" y="23360063"/>
            <a:ext cx="4049712" cy="13414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B01A70-6D68-48C2-A3A9-90818949820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7" name="Text Box 38">
            <a:extLst>
              <a:ext uri="{FF2B5EF4-FFF2-40B4-BE49-F238E27FC236}">
                <a16:creationId xmlns:a16="http://schemas.microsoft.com/office/drawing/2014/main" id="{960B1AE3-AAF3-14C0-CAAB-EEA1941E0B6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26163" y="4725988"/>
            <a:ext cx="5743575" cy="758825"/>
          </a:xfrm>
          <a:prstGeom prst="rect">
            <a:avLst/>
          </a:prstGeom>
          <a:noFill/>
          <a:ln>
            <a:noFill/>
          </a:ln>
        </p:spPr>
        <p:txBody>
          <a:bodyPr lIns="127047" tIns="63525" rIns="127047" bIns="63525">
            <a:spAutoFit/>
          </a:bodyPr>
          <a:lstStyle>
            <a:lvl1pPr defTabSz="30480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30480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30480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30480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30480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3048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3048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3048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3048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tr-TR" altLang="tr-TR" sz="41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1349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349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2pPr>
      <a:lvl3pPr algn="l" defTabSz="1349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3pPr>
      <a:lvl4pPr algn="l" defTabSz="1349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4pPr>
      <a:lvl5pPr algn="l" defTabSz="1349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349375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349375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349375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349375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36550" indent="-336550" algn="l" defTabSz="1349375" rtl="0" eaLnBrk="0" fontAlgn="base" hangingPunct="0">
        <a:lnSpc>
          <a:spcPct val="90000"/>
        </a:lnSpc>
        <a:spcBef>
          <a:spcPts val="1475"/>
        </a:spcBef>
        <a:spcAft>
          <a:spcPct val="0"/>
        </a:spcAft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336550" algn="l" defTabSz="1349375" rtl="0" eaLnBrk="0" fontAlgn="base" hangingPunct="0">
        <a:lnSpc>
          <a:spcPct val="90000"/>
        </a:lnSpc>
        <a:spcBef>
          <a:spcPts val="738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687513" indent="-336550" algn="l" defTabSz="1349375" rtl="0" eaLnBrk="0" fontAlgn="base" hangingPunct="0">
        <a:lnSpc>
          <a:spcPct val="90000"/>
        </a:lnSpc>
        <a:spcBef>
          <a:spcPts val="738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362200" indent="-336550" algn="l" defTabSz="1349375" rtl="0" eaLnBrk="0" fontAlgn="base" hangingPunct="0">
        <a:lnSpc>
          <a:spcPct val="90000"/>
        </a:lnSpc>
        <a:spcBef>
          <a:spcPts val="738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3036888" indent="-336550" algn="l" defTabSz="1349375" rtl="0" eaLnBrk="0" fontAlgn="base" hangingPunct="0">
        <a:lnSpc>
          <a:spcPct val="90000"/>
        </a:lnSpc>
        <a:spcBef>
          <a:spcPts val="738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713058" indent="-337551" algn="l" defTabSz="1350203" rtl="0" eaLnBrk="1" latinLnBrk="0" hangingPunct="1">
        <a:lnSpc>
          <a:spcPct val="90000"/>
        </a:lnSpc>
        <a:spcBef>
          <a:spcPts val="738"/>
        </a:spcBef>
        <a:buFont typeface="Arial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8160" indent="-337551" algn="l" defTabSz="1350203" rtl="0" eaLnBrk="1" latinLnBrk="0" hangingPunct="1">
        <a:lnSpc>
          <a:spcPct val="90000"/>
        </a:lnSpc>
        <a:spcBef>
          <a:spcPts val="738"/>
        </a:spcBef>
        <a:buFont typeface="Arial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3261" indent="-337551" algn="l" defTabSz="1350203" rtl="0" eaLnBrk="1" latinLnBrk="0" hangingPunct="1">
        <a:lnSpc>
          <a:spcPct val="90000"/>
        </a:lnSpc>
        <a:spcBef>
          <a:spcPts val="738"/>
        </a:spcBef>
        <a:buFont typeface="Arial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8363" indent="-337551" algn="l" defTabSz="1350203" rtl="0" eaLnBrk="1" latinLnBrk="0" hangingPunct="1">
        <a:lnSpc>
          <a:spcPct val="90000"/>
        </a:lnSpc>
        <a:spcBef>
          <a:spcPts val="738"/>
        </a:spcBef>
        <a:buFont typeface="Arial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102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203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305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406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508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609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711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812" algn="l" defTabSz="1350203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7">
            <a:extLst>
              <a:ext uri="{FF2B5EF4-FFF2-40B4-BE49-F238E27FC236}">
                <a16:creationId xmlns:a16="http://schemas.microsoft.com/office/drawing/2014/main" id="{BE4FDA82-7CE8-180C-1BA5-E7DB513FE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13696950"/>
            <a:ext cx="5729288" cy="656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/>
          <a:lstStyle>
            <a:lvl1pPr marL="1522413" indent="-1522413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tr-TR" altLang="tr-TR" sz="2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99" name="Text Box 128">
            <a:extLst>
              <a:ext uri="{FF2B5EF4-FFF2-40B4-BE49-F238E27FC236}">
                <a16:creationId xmlns:a16="http://schemas.microsoft.com/office/drawing/2014/main" id="{396A6676-2A28-4EA4-A652-3527C845D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13814425"/>
            <a:ext cx="5729288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00" name="AutoShape 150">
            <a:extLst>
              <a:ext uri="{FF2B5EF4-FFF2-40B4-BE49-F238E27FC236}">
                <a16:creationId xmlns:a16="http://schemas.microsoft.com/office/drawing/2014/main" id="{3C71BEB4-2743-483B-1687-2D1E4F931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11179175"/>
            <a:ext cx="6096000" cy="1125538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01" name="Text Box 151">
            <a:extLst>
              <a:ext uri="{FF2B5EF4-FFF2-40B4-BE49-F238E27FC236}">
                <a16:creationId xmlns:a16="http://schemas.microsoft.com/office/drawing/2014/main" id="{1963D54A-0611-E731-8BE6-F78A56FE3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11382375"/>
            <a:ext cx="614838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4000" b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YÖNTEM</a:t>
            </a:r>
            <a:endParaRPr lang="en-US" altLang="tr-TR" sz="4000" b="1">
              <a:solidFill>
                <a:schemeClr val="bg1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02" name="AutoShape 156">
            <a:extLst>
              <a:ext uri="{FF2B5EF4-FFF2-40B4-BE49-F238E27FC236}">
                <a16:creationId xmlns:a16="http://schemas.microsoft.com/office/drawing/2014/main" id="{6107B7CA-8ABE-7A31-8B7A-48A695339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9950" y="18307050"/>
            <a:ext cx="4333875" cy="1166813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03" name="Text Box 157">
            <a:extLst>
              <a:ext uri="{FF2B5EF4-FFF2-40B4-BE49-F238E27FC236}">
                <a16:creationId xmlns:a16="http://schemas.microsoft.com/office/drawing/2014/main" id="{E65C9146-6B04-6FE2-0D5D-61320C307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19163" y="18476913"/>
            <a:ext cx="4476750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4000" b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KAYNAKLAR</a:t>
            </a:r>
            <a:endParaRPr lang="en-US" altLang="tr-TR" sz="4000" b="1">
              <a:solidFill>
                <a:schemeClr val="bg1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8" name="AutoShape 164">
            <a:extLst>
              <a:ext uri="{FF2B5EF4-FFF2-40B4-BE49-F238E27FC236}">
                <a16:creationId xmlns:a16="http://schemas.microsoft.com/office/drawing/2014/main" id="{7C9923B5-49B7-6058-01D0-8E191975F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5295900"/>
            <a:ext cx="6146800" cy="5667375"/>
          </a:xfrm>
          <a:prstGeom prst="roundRect">
            <a:avLst>
              <a:gd name="adj" fmla="val 9736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defRPr/>
            </a:pPr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9" name="AutoShape 168">
            <a:extLst>
              <a:ext uri="{FF2B5EF4-FFF2-40B4-BE49-F238E27FC236}">
                <a16:creationId xmlns:a16="http://schemas.microsoft.com/office/drawing/2014/main" id="{C1DEE9CC-C964-E872-7505-D327A096A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4008438"/>
            <a:ext cx="6096000" cy="1125537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06" name="Text Box 169">
            <a:extLst>
              <a:ext uri="{FF2B5EF4-FFF2-40B4-BE49-F238E27FC236}">
                <a16:creationId xmlns:a16="http://schemas.microsoft.com/office/drawing/2014/main" id="{52EFEAE0-D860-AEF1-2B4A-7316EBFA2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4167188"/>
            <a:ext cx="528637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tr-TR" altLang="tr-TR" sz="4000" b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Giriş</a:t>
            </a:r>
            <a:endParaRPr lang="tr-TR" altLang="tr-TR" sz="4000">
              <a:solidFill>
                <a:schemeClr val="bg1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1" name="AutoShape 171">
            <a:extLst>
              <a:ext uri="{FF2B5EF4-FFF2-40B4-BE49-F238E27FC236}">
                <a16:creationId xmlns:a16="http://schemas.microsoft.com/office/drawing/2014/main" id="{958B69E2-8359-AD9D-F305-D75A7D423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75" y="14003338"/>
            <a:ext cx="4313238" cy="3902075"/>
          </a:xfrm>
          <a:prstGeom prst="roundRect">
            <a:avLst>
              <a:gd name="adj" fmla="val 16667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" name="AutoShape 172">
            <a:extLst>
              <a:ext uri="{FF2B5EF4-FFF2-40B4-BE49-F238E27FC236}">
                <a16:creationId xmlns:a16="http://schemas.microsoft.com/office/drawing/2014/main" id="{1B8E5BE5-E86D-B36D-155D-207E419D7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75" y="19624675"/>
            <a:ext cx="4360863" cy="3348038"/>
          </a:xfrm>
          <a:prstGeom prst="roundRect">
            <a:avLst>
              <a:gd name="adj" fmla="val 16667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3" name="AutoShape 165">
            <a:extLst>
              <a:ext uri="{FF2B5EF4-FFF2-40B4-BE49-F238E27FC236}">
                <a16:creationId xmlns:a16="http://schemas.microsoft.com/office/drawing/2014/main" id="{9C8F8C2C-48AA-DF8D-1409-9EFA24D73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12501563"/>
            <a:ext cx="6143625" cy="12198350"/>
          </a:xfrm>
          <a:prstGeom prst="roundRect">
            <a:avLst>
              <a:gd name="adj" fmla="val 6417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endParaRPr lang="tr-TR" altLang="tr-TR" sz="197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10" name="Rectangle 54">
            <a:extLst>
              <a:ext uri="{FF2B5EF4-FFF2-40B4-BE49-F238E27FC236}">
                <a16:creationId xmlns:a16="http://schemas.microsoft.com/office/drawing/2014/main" id="{23190213-058E-6235-496C-129DBC900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1439863"/>
            <a:ext cx="1524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12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11" name="Text Box 176">
            <a:extLst>
              <a:ext uri="{FF2B5EF4-FFF2-40B4-BE49-F238E27FC236}">
                <a16:creationId xmlns:a16="http://schemas.microsoft.com/office/drawing/2014/main" id="{DCFDEE07-552E-3D73-00AE-E3A84410E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8313" y="5832475"/>
            <a:ext cx="6545262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tr-TR" altLang="tr-TR" sz="1100" b="1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tr-TR" altLang="tr-TR" sz="11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en-US" altLang="tr-TR" sz="26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12" name="Rectangle 59">
            <a:extLst>
              <a:ext uri="{FF2B5EF4-FFF2-40B4-BE49-F238E27FC236}">
                <a16:creationId xmlns:a16="http://schemas.microsoft.com/office/drawing/2014/main" id="{4D9A5589-83C2-B0D2-63C2-68CD94B94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6038" y="-717550"/>
            <a:ext cx="130175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endParaRPr lang="tr-TR" altLang="tr-TR" sz="112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13" name="Rectangle 60">
            <a:extLst>
              <a:ext uri="{FF2B5EF4-FFF2-40B4-BE49-F238E27FC236}">
                <a16:creationId xmlns:a16="http://schemas.microsoft.com/office/drawing/2014/main" id="{2ABB8847-7CD5-C162-46EA-4E4A44232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1617663"/>
            <a:ext cx="1524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12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14" name="Rectangle 61">
            <a:extLst>
              <a:ext uri="{FF2B5EF4-FFF2-40B4-BE49-F238E27FC236}">
                <a16:creationId xmlns:a16="http://schemas.microsoft.com/office/drawing/2014/main" id="{37FEB360-125C-537C-C3C8-DDD99A9B6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2965450"/>
            <a:ext cx="1524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12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15" name="Rectangle 65">
            <a:extLst>
              <a:ext uri="{FF2B5EF4-FFF2-40B4-BE49-F238E27FC236}">
                <a16:creationId xmlns:a16="http://schemas.microsoft.com/office/drawing/2014/main" id="{CFA8CCAE-322B-92A9-5E46-BFCFF31B2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6038" y="-1370013"/>
            <a:ext cx="130175" cy="3095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16" name="Rectangle 66">
            <a:extLst>
              <a:ext uri="{FF2B5EF4-FFF2-40B4-BE49-F238E27FC236}">
                <a16:creationId xmlns:a16="http://schemas.microsoft.com/office/drawing/2014/main" id="{4031A01B-8F85-B66C-D23B-AA8E57067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1676400"/>
            <a:ext cx="1524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12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17" name="Rectangle 67">
            <a:extLst>
              <a:ext uri="{FF2B5EF4-FFF2-40B4-BE49-F238E27FC236}">
                <a16:creationId xmlns:a16="http://schemas.microsoft.com/office/drawing/2014/main" id="{BDC9BD42-0AB3-835E-65D7-6263FAD4C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3084513"/>
            <a:ext cx="1524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12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18" name="Rectangle 70">
            <a:extLst>
              <a:ext uri="{FF2B5EF4-FFF2-40B4-BE49-F238E27FC236}">
                <a16:creationId xmlns:a16="http://schemas.microsoft.com/office/drawing/2014/main" id="{AB195EEB-B2C1-842C-441D-5D8A95A3D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6038" y="-1370013"/>
            <a:ext cx="130175" cy="3095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19" name="Rectangle 71">
            <a:extLst>
              <a:ext uri="{FF2B5EF4-FFF2-40B4-BE49-F238E27FC236}">
                <a16:creationId xmlns:a16="http://schemas.microsoft.com/office/drawing/2014/main" id="{A07381F6-A464-3ECE-103C-E95F86A7B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1439863"/>
            <a:ext cx="1524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12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4" name="AutoShape 175">
            <a:extLst>
              <a:ext uri="{FF2B5EF4-FFF2-40B4-BE49-F238E27FC236}">
                <a16:creationId xmlns:a16="http://schemas.microsoft.com/office/drawing/2014/main" id="{8198A40B-91A2-BF9A-A9D4-CABA2E172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0" y="4016375"/>
            <a:ext cx="4440238" cy="7631113"/>
          </a:xfrm>
          <a:prstGeom prst="roundRect">
            <a:avLst>
              <a:gd name="adj" fmla="val 16667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21" name="Rectangle 103">
            <a:extLst>
              <a:ext uri="{FF2B5EF4-FFF2-40B4-BE49-F238E27FC236}">
                <a16:creationId xmlns:a16="http://schemas.microsoft.com/office/drawing/2014/main" id="{5C24FC45-9C00-344F-7786-3329E3979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1773238"/>
            <a:ext cx="1524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22" name="Rectangle 104">
            <a:extLst>
              <a:ext uri="{FF2B5EF4-FFF2-40B4-BE49-F238E27FC236}">
                <a16:creationId xmlns:a16="http://schemas.microsoft.com/office/drawing/2014/main" id="{5467FB3D-3A4E-F8D6-2846-AD4FF0BA5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25" y="3276600"/>
            <a:ext cx="1524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543" tIns="32271" rIns="64543" bIns="32271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r>
              <a:rPr lang="en-US" altLang="tr-TR" sz="7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23" name="AutoShape 156">
            <a:extLst>
              <a:ext uri="{FF2B5EF4-FFF2-40B4-BE49-F238E27FC236}">
                <a16:creationId xmlns:a16="http://schemas.microsoft.com/office/drawing/2014/main" id="{9295D838-80F3-BB18-5634-349214D1D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75" y="12430125"/>
            <a:ext cx="4249738" cy="1166813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tr-TR" altLang="tr-TR" sz="197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4124" name="Text Box 157">
            <a:extLst>
              <a:ext uri="{FF2B5EF4-FFF2-40B4-BE49-F238E27FC236}">
                <a16:creationId xmlns:a16="http://schemas.microsoft.com/office/drawing/2014/main" id="{9DF31C1B-AB83-91C8-0157-9B4A4F181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0413" y="12349163"/>
            <a:ext cx="4249737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4000" b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SONUÇ VE TARTIŞMA</a:t>
            </a:r>
            <a:endParaRPr lang="en-US" altLang="tr-TR" sz="4000" b="1">
              <a:solidFill>
                <a:schemeClr val="bg1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25" name="AutoShape 150">
            <a:extLst>
              <a:ext uri="{FF2B5EF4-FFF2-40B4-BE49-F238E27FC236}">
                <a16:creationId xmlns:a16="http://schemas.microsoft.com/office/drawing/2014/main" id="{96A2D76A-3582-F089-C027-D11CA41EE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2275" y="4037013"/>
            <a:ext cx="6097588" cy="1125537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26" name="Text Box 151">
            <a:extLst>
              <a:ext uri="{FF2B5EF4-FFF2-40B4-BE49-F238E27FC236}">
                <a16:creationId xmlns:a16="http://schemas.microsoft.com/office/drawing/2014/main" id="{E11CBF5C-A1F9-E803-EAB9-9D544E3A4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750" y="4156075"/>
            <a:ext cx="5921375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4000" b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BULGULAR</a:t>
            </a:r>
            <a:endParaRPr lang="en-US" altLang="tr-TR" sz="4000" b="1">
              <a:solidFill>
                <a:schemeClr val="bg1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27" name="Başlık 1">
            <a:extLst>
              <a:ext uri="{FF2B5EF4-FFF2-40B4-BE49-F238E27FC236}">
                <a16:creationId xmlns:a16="http://schemas.microsoft.com/office/drawing/2014/main" id="{87B5F052-C20E-C0B2-1A62-91D92E9E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763" y="342900"/>
            <a:ext cx="11485562" cy="944563"/>
          </a:xfrm>
        </p:spPr>
        <p:txBody>
          <a:bodyPr rtlCol="0" anchor="t">
            <a:normAutofit fontScale="90000"/>
          </a:bodyPr>
          <a:lstStyle/>
          <a:p>
            <a:pPr algn="ctr" defTabSz="1800225" eaLnBrk="1" hangingPunct="1">
              <a:defRPr/>
            </a:pPr>
            <a:r>
              <a:rPr lang="tr-TR" altLang="tr-TR" sz="7200" b="1">
                <a:ea typeface="MS PGothic" panose="020B0600070205080204" pitchFamily="34" charset="-128"/>
              </a:rPr>
              <a:t>PROJE ADI</a:t>
            </a:r>
          </a:p>
        </p:txBody>
      </p:sp>
      <p:sp>
        <p:nvSpPr>
          <p:cNvPr id="112" name="AutoShape 164">
            <a:extLst>
              <a:ext uri="{FF2B5EF4-FFF2-40B4-BE49-F238E27FC236}">
                <a16:creationId xmlns:a16="http://schemas.microsoft.com/office/drawing/2014/main" id="{81E5E2DD-FD3C-58C7-6122-95F50850B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288" y="12828588"/>
            <a:ext cx="6146800" cy="10814050"/>
          </a:xfrm>
          <a:prstGeom prst="roundRect">
            <a:avLst>
              <a:gd name="adj" fmla="val 9736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defRPr/>
            </a:pPr>
            <a:endParaRPr lang="tr-TR" altLang="tr-TR" sz="19700">
              <a:solidFill>
                <a:schemeClr val="tx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29" name="Text Box 166">
            <a:extLst>
              <a:ext uri="{FF2B5EF4-FFF2-40B4-BE49-F238E27FC236}">
                <a16:creationId xmlns:a16="http://schemas.microsoft.com/office/drawing/2014/main" id="{CC64BB2A-4FD3-01C5-519B-114EB1E85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5438775"/>
            <a:ext cx="59055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/>
            <a:r>
              <a:rPr lang="tr-TR" altLang="tr-TR" sz="2500">
                <a:latin typeface="Arial" panose="020B0604020202020204" pitchFamily="34" charset="0"/>
                <a:ea typeface="MS PGothic" panose="020B0600070205080204" pitchFamily="34" charset="-128"/>
              </a:rPr>
              <a:t>Posterin yapılış amacı, konunun önemi, gerekliliği hakkında kısa bilgi verilecektir.</a:t>
            </a:r>
            <a:endParaRPr lang="en-US" altLang="tr-TR" sz="25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30" name="Text Box 170">
            <a:extLst>
              <a:ext uri="{FF2B5EF4-FFF2-40B4-BE49-F238E27FC236}">
                <a16:creationId xmlns:a16="http://schemas.microsoft.com/office/drawing/2014/main" id="{B905B8BF-A257-B894-1031-79D8AC37A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12525375"/>
            <a:ext cx="6048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/>
            <a:r>
              <a:rPr lang="tr-TR" altLang="tr-TR" sz="2500">
                <a:latin typeface="Arial" panose="020B0604020202020204" pitchFamily="34" charset="0"/>
                <a:ea typeface="MS PGothic" panose="020B0600070205080204" pitchFamily="34" charset="-128"/>
              </a:rPr>
              <a:t>Anlatılmak istenen konudan örnekler ve ilgili düşünceler</a:t>
            </a:r>
          </a:p>
        </p:txBody>
      </p:sp>
      <p:sp>
        <p:nvSpPr>
          <p:cNvPr id="4131" name="Text Box 170">
            <a:extLst>
              <a:ext uri="{FF2B5EF4-FFF2-40B4-BE49-F238E27FC236}">
                <a16:creationId xmlns:a16="http://schemas.microsoft.com/office/drawing/2014/main" id="{748F97CB-1878-C174-BD56-4F9535182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750" y="4535488"/>
            <a:ext cx="3960813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/>
            <a:r>
              <a:rPr lang="tr-TR" altLang="tr-TR" sz="2500">
                <a:latin typeface="Arial" panose="020B0604020202020204" pitchFamily="34" charset="0"/>
                <a:ea typeface="MS PGothic" panose="020B0600070205080204" pitchFamily="34" charset="-128"/>
              </a:rPr>
              <a:t>Anlatılmak istenen konudan örnekler ve ilgili düşünceler</a:t>
            </a:r>
          </a:p>
        </p:txBody>
      </p:sp>
      <p:sp>
        <p:nvSpPr>
          <p:cNvPr id="4132" name="Text Box 170">
            <a:extLst>
              <a:ext uri="{FF2B5EF4-FFF2-40B4-BE49-F238E27FC236}">
                <a16:creationId xmlns:a16="http://schemas.microsoft.com/office/drawing/2014/main" id="{CA8927DF-8E45-E08B-F802-ACE34E436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69950" y="16106775"/>
            <a:ext cx="396081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/>
            <a:r>
              <a:rPr lang="tr-TR" altLang="tr-TR" sz="2500">
                <a:latin typeface="Arial" panose="020B0604020202020204" pitchFamily="34" charset="0"/>
                <a:ea typeface="MS PGothic" panose="020B0600070205080204" pitchFamily="34" charset="-128"/>
              </a:rPr>
              <a:t>Sonuç ile ilgili düşünceler</a:t>
            </a:r>
          </a:p>
        </p:txBody>
      </p:sp>
      <p:sp>
        <p:nvSpPr>
          <p:cNvPr id="4133" name="Text Box 170">
            <a:extLst>
              <a:ext uri="{FF2B5EF4-FFF2-40B4-BE49-F238E27FC236}">
                <a16:creationId xmlns:a16="http://schemas.microsoft.com/office/drawing/2014/main" id="{07A0B8DE-49F5-3230-49B6-A8B4CC7E5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6150" y="20215225"/>
            <a:ext cx="39592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/>
            <a:r>
              <a:rPr lang="tr-TR" altLang="tr-TR" sz="2500">
                <a:latin typeface="Arial" panose="020B0604020202020204" pitchFamily="34" charset="0"/>
                <a:ea typeface="MS PGothic" panose="020B0600070205080204" pitchFamily="34" charset="-128"/>
              </a:rPr>
              <a:t>Kaynaklar</a:t>
            </a:r>
          </a:p>
        </p:txBody>
      </p:sp>
      <p:pic>
        <p:nvPicPr>
          <p:cNvPr id="4134" name="Picture 95" descr="resim.bmp">
            <a:extLst>
              <a:ext uri="{FF2B5EF4-FFF2-40B4-BE49-F238E27FC236}">
                <a16:creationId xmlns:a16="http://schemas.microsoft.com/office/drawing/2014/main" id="{217F3F90-1B9E-4140-3A12-0740CE4958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5" y="6148388"/>
            <a:ext cx="6208713" cy="5499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5" name="Text Box 170">
            <a:extLst>
              <a:ext uri="{FF2B5EF4-FFF2-40B4-BE49-F238E27FC236}">
                <a16:creationId xmlns:a16="http://schemas.microsoft.com/office/drawing/2014/main" id="{4EE0A334-9884-0A4F-F476-CA3AB8D47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16981488"/>
            <a:ext cx="60467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47" tIns="63525" rIns="127047" bIns="63525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/>
            <a:r>
              <a:rPr lang="tr-TR" altLang="tr-TR" sz="2500">
                <a:latin typeface="Arial" panose="020B0604020202020204" pitchFamily="34" charset="0"/>
                <a:ea typeface="MS PGothic" panose="020B0600070205080204" pitchFamily="34" charset="-128"/>
              </a:rPr>
              <a:t>Anlatılmak istenen konudan örnekler ve ilgili düşünceler</a:t>
            </a:r>
          </a:p>
        </p:txBody>
      </p:sp>
      <p:sp>
        <p:nvSpPr>
          <p:cNvPr id="41" name="AutoShape 164">
            <a:extLst>
              <a:ext uri="{FF2B5EF4-FFF2-40B4-BE49-F238E27FC236}">
                <a16:creationId xmlns:a16="http://schemas.microsoft.com/office/drawing/2014/main" id="{891C193B-944D-1647-A5F0-756F0CA0B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833688"/>
            <a:ext cx="11153775" cy="1054100"/>
          </a:xfrm>
          <a:prstGeom prst="roundRect">
            <a:avLst>
              <a:gd name="adj" fmla="val 9736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tr-TR" sz="4400" b="1" dirty="0">
                <a:solidFill>
                  <a:srgbClr val="FF0000"/>
                </a:solidFill>
              </a:rPr>
              <a:t>PROBLEM SORUSU:</a:t>
            </a:r>
          </a:p>
        </p:txBody>
      </p:sp>
      <p:sp>
        <p:nvSpPr>
          <p:cNvPr id="42" name="AutoShape 164">
            <a:extLst>
              <a:ext uri="{FF2B5EF4-FFF2-40B4-BE49-F238E27FC236}">
                <a16:creationId xmlns:a16="http://schemas.microsoft.com/office/drawing/2014/main" id="{C262AD32-7BA1-73B2-54FC-92987EFD6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3913" y="1657350"/>
            <a:ext cx="5649912" cy="1114425"/>
          </a:xfrm>
          <a:prstGeom prst="roundRect">
            <a:avLst>
              <a:gd name="adj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tr-TR" altLang="tr-TR" sz="34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Öğrenci adı:</a:t>
            </a:r>
          </a:p>
          <a:p>
            <a:pPr algn="just" eaLnBrk="1" hangingPunct="1">
              <a:defRPr/>
            </a:pPr>
            <a:r>
              <a:rPr lang="tr-TR" altLang="tr-TR" sz="34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Danışman Öğretmen :  </a:t>
            </a:r>
          </a:p>
        </p:txBody>
      </p:sp>
      <p:sp>
        <p:nvSpPr>
          <p:cNvPr id="43" name="AutoShape 164">
            <a:extLst>
              <a:ext uri="{FF2B5EF4-FFF2-40B4-BE49-F238E27FC236}">
                <a16:creationId xmlns:a16="http://schemas.microsoft.com/office/drawing/2014/main" id="{33E6213F-0D10-D454-CF69-B501D27F4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7513" y="23714075"/>
            <a:ext cx="7027862" cy="1384300"/>
          </a:xfrm>
          <a:prstGeom prst="roundRect">
            <a:avLst>
              <a:gd name="adj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lIns="127067" tIns="63534" rIns="127067" bIns="63534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Teşekkür bölümü </a:t>
            </a:r>
            <a:r>
              <a:rPr lang="mr-IN" altLang="tr-TR" sz="40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……</a:t>
            </a:r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pic>
        <p:nvPicPr>
          <p:cNvPr id="4139" name="Picture 2">
            <a:extLst>
              <a:ext uri="{FF2B5EF4-FFF2-40B4-BE49-F238E27FC236}">
                <a16:creationId xmlns:a16="http://schemas.microsoft.com/office/drawing/2014/main" id="{4F4797A5-570C-FDC1-2DE4-F780CC868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0" y="103188"/>
            <a:ext cx="1487488" cy="149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0" name="Resim 2" descr="logo içeren bir resim&#10;&#10;Açıklama otomatik olarak oluşturuldu">
            <a:extLst>
              <a:ext uri="{FF2B5EF4-FFF2-40B4-BE49-F238E27FC236}">
                <a16:creationId xmlns:a16="http://schemas.microsoft.com/office/drawing/2014/main" id="{C85ADCFE-303D-8831-E45C-8F53D674E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0638"/>
            <a:ext cx="25209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2724</TotalTime>
  <Words>70</Words>
  <Application>Microsoft Office PowerPoint</Application>
  <PresentationFormat>Özel</PresentationFormat>
  <Paragraphs>48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9" baseType="lpstr">
      <vt:lpstr>Century Gothic</vt:lpstr>
      <vt:lpstr>Arial</vt:lpstr>
      <vt:lpstr>Calibri Light</vt:lpstr>
      <vt:lpstr>Calibri</vt:lpstr>
      <vt:lpstr>MS PGothic</vt:lpstr>
      <vt:lpstr>Times New Roman</vt:lpstr>
      <vt:lpstr>Mangal</vt:lpstr>
      <vt:lpstr>Office Teması</vt:lpstr>
      <vt:lpstr>PROJE ADI</vt:lpstr>
    </vt:vector>
  </TitlesOfParts>
  <Company>SciFor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Posters1st</dc:creator>
  <cp:lastModifiedBy>Umur Bakkal</cp:lastModifiedBy>
  <cp:revision>353</cp:revision>
  <dcterms:created xsi:type="dcterms:W3CDTF">2008-07-23T19:29:08Z</dcterms:created>
  <dcterms:modified xsi:type="dcterms:W3CDTF">2024-04-15T07:28:18Z</dcterms:modified>
</cp:coreProperties>
</file>